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4E39-6D71-4DBD-833D-16B6621A8802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52B5-2B88-497C-9099-C502449D2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78661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r>
              <a:rPr lang="ru-RU" sz="4000" b="1" i="1" dirty="0" smtClean="0"/>
              <a:t>День «»Добрых  дел»  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коллектива социальных работников 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err="1" smtClean="0"/>
              <a:t>Большинского</a:t>
            </a:r>
            <a:r>
              <a:rPr lang="ru-RU" sz="4000" b="1" i="1" dirty="0" smtClean="0"/>
              <a:t> ОСО</a:t>
            </a:r>
            <a:br>
              <a:rPr lang="ru-RU" sz="4000" b="1" i="1" dirty="0" smtClean="0"/>
            </a:br>
            <a:endParaRPr lang="ru-RU" sz="4000" b="1" i="1" dirty="0" smtClean="0"/>
          </a:p>
          <a:p>
            <a:pPr algn="ctr"/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800" b="1" u="sng" dirty="0" smtClean="0"/>
              <a:t>май 2018</a:t>
            </a:r>
            <a:endParaRPr lang="ru-RU" sz="2800" dirty="0"/>
          </a:p>
        </p:txBody>
      </p:sp>
    </p:spTree>
  </p:cSld>
  <p:clrMapOvr>
    <a:masterClrMapping/>
  </p:clrMapOvr>
  <p:transition advTm="1172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2843808" cy="674136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Посадка картофеля</a:t>
            </a:r>
          </a:p>
          <a:p>
            <a:pPr algn="ctr"/>
            <a:r>
              <a:rPr lang="ru-RU" sz="2000" b="1" dirty="0"/>
              <a:t>у</a:t>
            </a:r>
            <a:r>
              <a:rPr lang="ru-RU" sz="2000" b="1" dirty="0" smtClean="0"/>
              <a:t> «Вдовы» </a:t>
            </a:r>
            <a:r>
              <a:rPr lang="ru-RU" sz="2000" b="1" dirty="0" err="1" smtClean="0"/>
              <a:t>Лозновой</a:t>
            </a:r>
            <a:r>
              <a:rPr lang="ru-RU" sz="2000" b="1" dirty="0" smtClean="0"/>
              <a:t> </a:t>
            </a:r>
            <a:r>
              <a:rPr lang="ru-RU" sz="2000" b="1" dirty="0"/>
              <a:t> </a:t>
            </a:r>
            <a:r>
              <a:rPr lang="ru-RU" sz="2000" b="1" dirty="0" smtClean="0"/>
              <a:t>Надежды</a:t>
            </a:r>
          </a:p>
          <a:p>
            <a:pPr algn="ctr"/>
            <a:r>
              <a:rPr lang="ru-RU" sz="2000" b="1" dirty="0" err="1" smtClean="0"/>
              <a:t>Никандровны</a:t>
            </a:r>
            <a:r>
              <a:rPr lang="ru-RU" sz="2000" b="1" dirty="0" smtClean="0"/>
              <a:t> </a:t>
            </a:r>
            <a:r>
              <a:rPr lang="ru-RU" sz="1800" b="1" dirty="0" smtClean="0"/>
              <a:t>(10.04.1928г.рожде</a:t>
            </a:r>
            <a:r>
              <a:rPr lang="ru-RU" sz="2000" b="1" dirty="0" smtClean="0"/>
              <a:t>ния)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1600" b="1" dirty="0" smtClean="0"/>
              <a:t>сл.Большинка,</a:t>
            </a:r>
          </a:p>
          <a:p>
            <a:pPr algn="ctr"/>
            <a:r>
              <a:rPr lang="ru-RU" sz="1600" b="1" dirty="0" smtClean="0"/>
              <a:t>ул.Красных партизан д.2</a:t>
            </a:r>
          </a:p>
          <a:p>
            <a:endParaRPr lang="ru-RU" dirty="0"/>
          </a:p>
        </p:txBody>
      </p:sp>
      <p:pic>
        <p:nvPicPr>
          <p:cNvPr id="2050" name="Picture 2" descr="F:\фото соц.работа-день добрых дел-Большинка\20180426_122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42918"/>
            <a:ext cx="5643601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Tm="1859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соц.работа-день добрых дел-Большинка\20180426_122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5"/>
            <a:ext cx="4214810" cy="5688631"/>
          </a:xfrm>
          <a:prstGeom prst="rect">
            <a:avLst/>
          </a:prstGeom>
          <a:noFill/>
        </p:spPr>
      </p:pic>
      <p:pic>
        <p:nvPicPr>
          <p:cNvPr id="3075" name="Picture 3" descr="F:\фото соц.работа-день добрых дел-Большинка\20180426_1223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572000" cy="5688632"/>
          </a:xfrm>
          <a:prstGeom prst="rect">
            <a:avLst/>
          </a:prstGeom>
          <a:noFill/>
        </p:spPr>
      </p:pic>
    </p:spTree>
  </p:cSld>
  <p:clrMapOvr>
    <a:masterClrMapping/>
  </p:clrMapOvr>
  <p:transition advTm="719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соц.работа-день добрых дел-Большинка\20180426_12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4290"/>
            <a:ext cx="8856984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После окончания работы у «Вдовы» </a:t>
            </a:r>
            <a:r>
              <a:rPr lang="ru-RU" sz="2000" b="1" dirty="0" err="1" smtClean="0"/>
              <a:t>Лозновой</a:t>
            </a:r>
            <a:r>
              <a:rPr lang="ru-RU" sz="2000" b="1" dirty="0" smtClean="0"/>
              <a:t> Надежды </a:t>
            </a:r>
            <a:r>
              <a:rPr lang="ru-RU" sz="2000" b="1" dirty="0" err="1" smtClean="0"/>
              <a:t>Никандровны</a:t>
            </a:r>
            <a:endParaRPr lang="ru-RU" sz="2000" b="1" dirty="0"/>
          </a:p>
        </p:txBody>
      </p:sp>
      <p:pic>
        <p:nvPicPr>
          <p:cNvPr id="4098" name="Picture 2" descr="F:\фото соц.работа-день добрых дел-Большинка\20180426_125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764705"/>
            <a:ext cx="7835900" cy="5879005"/>
          </a:xfrm>
          <a:prstGeom prst="rect">
            <a:avLst/>
          </a:prstGeom>
          <a:noFill/>
        </p:spPr>
      </p:pic>
    </p:spTree>
  </p:cSld>
  <p:clrMapOvr>
    <a:masterClrMapping/>
  </p:clrMapOvr>
  <p:transition advTm="11672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После окончания работы у «Вдовы» Лозновой Надежды Никандровны</vt:lpstr>
    </vt:vector>
  </TitlesOfParts>
  <Company>CSO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CSO</dc:creator>
  <cp:lastModifiedBy>User</cp:lastModifiedBy>
  <cp:revision>8</cp:revision>
  <dcterms:created xsi:type="dcterms:W3CDTF">2018-05-07T07:14:46Z</dcterms:created>
  <dcterms:modified xsi:type="dcterms:W3CDTF">2018-05-15T08:56:23Z</dcterms:modified>
</cp:coreProperties>
</file>